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"/>
  </p:notesMasterIdLst>
  <p:handoutMasterIdLst>
    <p:handoutMasterId r:id="rId4"/>
  </p:handoutMasterIdLst>
  <p:sldIdLst>
    <p:sldId id="2134804129" r:id="rId2"/>
  </p:sldIdLst>
  <p:sldSz cx="12192000" cy="6858000"/>
  <p:notesSz cx="9296400" cy="688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720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161"/>
    <a:srgbClr val="433BAF"/>
    <a:srgbClr val="B86F04"/>
    <a:srgbClr val="8A84D6"/>
    <a:srgbClr val="FBAF41"/>
    <a:srgbClr val="0A2240"/>
    <a:srgbClr val="84909F"/>
    <a:srgbClr val="F9F9FD"/>
    <a:srgbClr val="E1DFF5"/>
    <a:srgbClr val="FCC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2"/>
    <p:restoredTop sz="89740" autoAdjust="0"/>
  </p:normalViewPr>
  <p:slideViewPr>
    <p:cSldViewPr snapToGrid="0" showGuides="1">
      <p:cViewPr varScale="1">
        <p:scale>
          <a:sx n="97" d="100"/>
          <a:sy n="97" d="100"/>
        </p:scale>
        <p:origin x="472" y="552"/>
      </p:cViewPr>
      <p:guideLst>
        <p:guide orient="horz" pos="7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336D94-C8F1-4F25-B345-B21E445DBF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5CE47-3D0C-4CA8-9E77-C912BBE3E8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810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CF25623-BA4B-4783-9BD4-9D00177F3F08}" type="datetimeFigureOut">
              <a:rPr lang="en-US" smtClean="0">
                <a:latin typeface="Open Sans" panose="020B0606030504020204" pitchFamily="34" charset="0"/>
              </a:rPr>
              <a:t>10/21/25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92ED6-FECA-4471-B09D-490610B82A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DC377-6D96-40D8-A3D6-9D958233C6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5810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E9B7A7C1-9894-401D-895F-49E250884ACD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287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168" userDrawn="1">
          <p15:clr>
            <a:srgbClr val="F26B43"/>
          </p15:clr>
        </p15:guide>
        <p15:guide id="2" pos="2927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</a:lstStyle>
          <a:p>
            <a:fld id="{FE543867-9926-8B45-9365-B888BCFA8987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86038" y="860425"/>
            <a:ext cx="4127500" cy="2322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311872"/>
            <a:ext cx="7437119" cy="2709714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</a:lstStyle>
          <a:p>
            <a:fld id="{3E041481-0F59-1641-B826-C50DB536C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6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  <a:sym typeface="Open Sans" panose="020B0606030504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  <a:sym typeface="Open Sans" panose="020B0606030504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  <a:sym typeface="Open Sans" panose="020B0606030504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  <a:sym typeface="Open Sans" panose="020B0606030504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  <a:sym typeface="Open Sans" panose="020B06060305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0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9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>
            <a:extLst>
              <a:ext uri="{FF2B5EF4-FFF2-40B4-BE49-F238E27FC236}">
                <a16:creationId xmlns:a16="http://schemas.microsoft.com/office/drawing/2014/main" id="{F9C78BF6-E3B1-4A93-393B-6D90D7F94A82}"/>
              </a:ext>
            </a:extLst>
          </p:cNvPr>
          <p:cNvSpPr/>
          <p:nvPr userDrawn="1"/>
        </p:nvSpPr>
        <p:spPr>
          <a:xfrm rot="5400000">
            <a:off x="2670176" y="-2666998"/>
            <a:ext cx="6851649" cy="12192000"/>
          </a:xfrm>
          <a:prstGeom prst="rect">
            <a:avLst/>
          </a:prstGeom>
          <a:gradFill>
            <a:gsLst>
              <a:gs pos="100000">
                <a:srgbClr val="262161"/>
              </a:gs>
              <a:gs pos="0">
                <a:srgbClr val="433BAF">
                  <a:alpha val="47000"/>
                </a:srgbClr>
              </a:gs>
            </a:gsLst>
            <a:lin ang="7800000" scaled="0"/>
          </a:gra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endParaRPr/>
          </a:p>
        </p:txBody>
      </p:sp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AE9071D-7C6E-99D5-503D-6B54A7A77388}"/>
              </a:ext>
            </a:extLst>
          </p:cNvPr>
          <p:cNvSpPr/>
          <p:nvPr userDrawn="1"/>
        </p:nvSpPr>
        <p:spPr>
          <a:xfrm>
            <a:off x="0" y="1960252"/>
            <a:ext cx="7040880" cy="4316910"/>
          </a:xfrm>
          <a:custGeom>
            <a:avLst/>
            <a:gdLst>
              <a:gd name="connsiteX0" fmla="*/ 76200 w 7604760"/>
              <a:gd name="connsiteY0" fmla="*/ 0 h 5090160"/>
              <a:gd name="connsiteX1" fmla="*/ 5059680 w 7604760"/>
              <a:gd name="connsiteY1" fmla="*/ 0 h 5090160"/>
              <a:gd name="connsiteX2" fmla="*/ 7604760 w 7604760"/>
              <a:gd name="connsiteY2" fmla="*/ 2545080 h 5090160"/>
              <a:gd name="connsiteX3" fmla="*/ 5059680 w 7604760"/>
              <a:gd name="connsiteY3" fmla="*/ 5090160 h 5090160"/>
              <a:gd name="connsiteX4" fmla="*/ 76200 w 7604760"/>
              <a:gd name="connsiteY4" fmla="*/ 5090160 h 5090160"/>
              <a:gd name="connsiteX5" fmla="*/ 0 w 7604760"/>
              <a:gd name="connsiteY5" fmla="*/ 5086312 h 5090160"/>
              <a:gd name="connsiteX6" fmla="*/ 0 w 7604760"/>
              <a:gd name="connsiteY6" fmla="*/ 3848 h 5090160"/>
              <a:gd name="connsiteX7" fmla="*/ 76200 w 7604760"/>
              <a:gd name="connsiteY7" fmla="*/ 0 h 509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4760" h="5090160">
                <a:moveTo>
                  <a:pt x="76200" y="0"/>
                </a:moveTo>
                <a:lnTo>
                  <a:pt x="5059680" y="0"/>
                </a:lnTo>
                <a:cubicBezTo>
                  <a:pt x="6465289" y="0"/>
                  <a:pt x="7604760" y="1139471"/>
                  <a:pt x="7604760" y="2545080"/>
                </a:cubicBezTo>
                <a:cubicBezTo>
                  <a:pt x="7604760" y="3950689"/>
                  <a:pt x="6465289" y="5090160"/>
                  <a:pt x="5059680" y="5090160"/>
                </a:cubicBezTo>
                <a:lnTo>
                  <a:pt x="76200" y="5090160"/>
                </a:lnTo>
                <a:lnTo>
                  <a:pt x="0" y="5086312"/>
                </a:lnTo>
                <a:lnTo>
                  <a:pt x="0" y="3848"/>
                </a:lnTo>
                <a:lnTo>
                  <a:pt x="76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6F41D-09EC-1EFB-66B0-8995E17B24A4}"/>
              </a:ext>
            </a:extLst>
          </p:cNvPr>
          <p:cNvSpPr/>
          <p:nvPr userDrawn="1"/>
        </p:nvSpPr>
        <p:spPr>
          <a:xfrm>
            <a:off x="473710" y="325608"/>
            <a:ext cx="11244580" cy="6206789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277FFB-5654-465F-A54F-685C5868B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1" y="3326687"/>
            <a:ext cx="4967634" cy="636167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defRPr sz="3600" b="1">
                <a:solidFill>
                  <a:srgbClr val="262161"/>
                </a:solidFill>
                <a:latin typeface="+mj-lt"/>
                <a:ea typeface="Inconsolata Expanded ExtraBold" panose="000005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43485986-836A-DBC2-379C-DCE088E59AE4}"/>
              </a:ext>
            </a:extLst>
          </p:cNvPr>
          <p:cNvSpPr txBox="1">
            <a:spLocks/>
          </p:cNvSpPr>
          <p:nvPr userDrawn="1"/>
        </p:nvSpPr>
        <p:spPr>
          <a:xfrm>
            <a:off x="777241" y="4740965"/>
            <a:ext cx="1314608" cy="304799"/>
          </a:xfrm>
          <a:prstGeom prst="rect">
            <a:avLst/>
          </a:prstGeom>
          <a:solidFill>
            <a:srgbClr val="FBAF41"/>
          </a:solidFill>
        </p:spPr>
        <p:txBody>
          <a:bodyPr vert="horz" lIns="108000" tIns="45720" rIns="0" bIns="45720" rtlCol="0" anchor="ctr">
            <a:normAutofit/>
          </a:bodyPr>
          <a:lstStyle>
            <a:lvl1pPr marL="228600" indent="-22860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Inter" panose="02000503000000020004" pitchFamily="2" charset="0"/>
              </a:rPr>
              <a:t>July - 2025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3988F478-00C9-B6CD-45AB-26EBA9375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7241" y="4203321"/>
            <a:ext cx="4967634" cy="43115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4EEB6-38F5-148C-5DFE-DE7CE7824156}"/>
              </a:ext>
            </a:extLst>
          </p:cNvPr>
          <p:cNvCxnSpPr>
            <a:cxnSpLocks/>
          </p:cNvCxnSpPr>
          <p:nvPr userDrawn="1"/>
        </p:nvCxnSpPr>
        <p:spPr>
          <a:xfrm>
            <a:off x="777241" y="4069341"/>
            <a:ext cx="5151120" cy="0"/>
          </a:xfrm>
          <a:prstGeom prst="line">
            <a:avLst/>
          </a:prstGeom>
          <a:ln>
            <a:solidFill>
              <a:srgbClr val="FBA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11F52CFC-63B2-95BB-6011-E55D5D2B98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7217" y="688452"/>
            <a:ext cx="3079363" cy="6932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0D6989F-1661-30C4-8AB8-234FBC0E7337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B723FD0-026F-0E0B-85DA-F6F56108435F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35D6D7-774B-5D15-A277-2FC27B947478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E80476C-6085-E282-82F3-E90D68DBC6F3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7420EFB-ABA0-363D-3138-00220AA69709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7DB680-9944-1FFB-8ACE-94DE313166CF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90F715-6B73-1ABD-4837-2C3E6AE1326F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499CA20-78AA-2CC9-C7F6-1702939C129A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BF58BF-556C-B650-9E2A-68207D28B990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0106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D3B132B-B5A9-99CA-7A0D-82CEE112E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914" y="207790"/>
            <a:ext cx="9496953" cy="349834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Inconsolata Expanded ExtraBold" panose="00000509000000000000" pitchFamily="49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0058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B257F75-1833-F40F-6030-2EF72940A4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6389984"/>
            <a:ext cx="11591926" cy="285750"/>
          </a:xfrm>
          <a:prstGeom prst="rect">
            <a:avLst/>
          </a:prstGeom>
        </p:spPr>
        <p:txBody>
          <a:bodyPr lIns="0"/>
          <a:lstStyle>
            <a:lvl1pPr>
              <a:defRPr sz="7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>
              <a:defRPr sz="800">
                <a:latin typeface="Acumin Variable Concept Medium" panose="020B0304020202020204" pitchFamily="34" charset="0"/>
              </a:defRPr>
            </a:lvl2pPr>
            <a:lvl3pPr>
              <a:defRPr sz="800">
                <a:latin typeface="Acumin Variable Concept Medium" panose="020B0304020202020204" pitchFamily="34" charset="0"/>
              </a:defRPr>
            </a:lvl3pPr>
            <a:lvl4pPr>
              <a:defRPr sz="800">
                <a:latin typeface="Acumin Variable Concept Medium" panose="020B0304020202020204" pitchFamily="34" charset="0"/>
              </a:defRPr>
            </a:lvl4pPr>
            <a:lvl5pPr>
              <a:defRPr sz="800">
                <a:latin typeface="Acumin Variable Concept Medium" panose="020B0304020202020204" pitchFamily="34" charset="0"/>
              </a:defRPr>
            </a:lvl5pPr>
          </a:lstStyle>
          <a:p>
            <a:pPr lvl="0"/>
            <a:r>
              <a:rPr lang="en-US"/>
              <a:t>Source: 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D46E60D-83B0-CEBE-F1E5-3C77744B9C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74867"/>
          <a:stretch>
            <a:fillRect/>
          </a:stretch>
        </p:blipFill>
        <p:spPr>
          <a:xfrm>
            <a:off x="11251684" y="167506"/>
            <a:ext cx="635672" cy="56923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C10838F-992E-BD0B-3E49-9D5326579AD0}"/>
              </a:ext>
            </a:extLst>
          </p:cNvPr>
          <p:cNvGrpSpPr/>
          <p:nvPr userDrawn="1"/>
        </p:nvGrpSpPr>
        <p:grpSpPr>
          <a:xfrm>
            <a:off x="-539460" y="207790"/>
            <a:ext cx="262947" cy="3036933"/>
            <a:chOff x="-539460" y="207790"/>
            <a:chExt cx="262947" cy="303693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BC2525-BEBE-D165-06C6-313A565F7153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D08099-D2A3-D6D2-AA79-05662A35A8C8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1D2A0EC-6F10-39BF-7CFB-26B7A4402B4F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EA628C8-2714-6A25-E20F-1D5880876050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0D00657-33F1-18E2-4C88-6A00E3619E91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0976D1D-A299-0D62-D087-52C70EE2A2F4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8BD0A55-E348-A096-DD3F-BE802555E161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2B0B87-92DD-78EB-990C-DDD7FCF4685D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F6FEF69-1F6F-2580-98C5-314E3F59E0A3}"/>
                </a:ext>
              </a:extLst>
            </p:cNvPr>
            <p:cNvSpPr/>
            <p:nvPr userDrawn="1"/>
          </p:nvSpPr>
          <p:spPr>
            <a:xfrm>
              <a:off x="-539460" y="207790"/>
              <a:ext cx="262947" cy="262947"/>
            </a:xfrm>
            <a:prstGeom prst="roundRect">
              <a:avLst/>
            </a:prstGeom>
            <a:solidFill>
              <a:srgbClr val="0A2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+mn-lt"/>
              </a:endParaRPr>
            </a:p>
          </p:txBody>
        </p: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BF6A8EE-E2CA-D5CF-0712-DDC0707E8ABA}"/>
              </a:ext>
            </a:extLst>
          </p:cNvPr>
          <p:cNvSpPr txBox="1">
            <a:spLocks/>
          </p:cNvSpPr>
          <p:nvPr userDrawn="1"/>
        </p:nvSpPr>
        <p:spPr>
          <a:xfrm>
            <a:off x="11812460" y="6581159"/>
            <a:ext cx="179610" cy="211596"/>
          </a:xfrm>
          <a:prstGeom prst="rect">
            <a:avLst/>
          </a:prstGeom>
        </p:spPr>
        <p:txBody>
          <a:bodyPr vert="horz" lIns="0" tIns="0" rIns="0" bIns="33282" rtlCol="0"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4CCEAC-1990-4D67-BD84-705542A5DF08}" type="slidenum">
              <a:rPr lang="en-IN" sz="1000" smtClean="0">
                <a:solidFill>
                  <a:schemeClr val="tx1"/>
                </a:solidFill>
                <a:latin typeface="+mn-lt"/>
                <a:ea typeface="Inter 28pt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lang="en-IN" sz="1000" dirty="0">
              <a:solidFill>
                <a:schemeClr val="tx1"/>
              </a:solidFill>
              <a:latin typeface="+mn-lt"/>
              <a:ea typeface="Inter 28pt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7D4BC19-DF04-DC8B-7651-60FBE61E2D42}"/>
              </a:ext>
            </a:extLst>
          </p:cNvPr>
          <p:cNvSpPr txBox="1">
            <a:spLocks/>
          </p:cNvSpPr>
          <p:nvPr userDrawn="1"/>
        </p:nvSpPr>
        <p:spPr>
          <a:xfrm>
            <a:off x="9982499" y="6542319"/>
            <a:ext cx="1886675" cy="255400"/>
          </a:xfrm>
          <a:prstGeom prst="rect">
            <a:avLst/>
          </a:prstGeom>
        </p:spPr>
        <p:txBody>
          <a:bodyPr vert="horz" lIns="0" tIns="0" rIns="66563" bIns="0" rtlCol="0" anchor="ctr"/>
          <a:lstStyle>
            <a:defPPr>
              <a:defRPr lang="en-US"/>
            </a:defPPr>
            <a:lvl1pPr marL="0" algn="ctr" defTabSz="548559" rtl="0" eaLnBrk="1" latinLnBrk="0" hangingPunct="1">
              <a:defRPr sz="1000" kern="120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8559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117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675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234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2794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351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9910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8469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rPr>
              <a:t>Confidential |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172F8C-7D01-BEA3-57A9-9307290E9267}"/>
              </a:ext>
            </a:extLst>
          </p:cNvPr>
          <p:cNvCxnSpPr>
            <a:cxnSpLocks/>
          </p:cNvCxnSpPr>
          <p:nvPr userDrawn="1"/>
        </p:nvCxnSpPr>
        <p:spPr>
          <a:xfrm>
            <a:off x="0" y="6362362"/>
            <a:ext cx="12192000" cy="0"/>
          </a:xfrm>
          <a:prstGeom prst="line">
            <a:avLst/>
          </a:prstGeom>
          <a:ln w="12700">
            <a:solidFill>
              <a:srgbClr val="0A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26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3" orient="horz" pos="3936" userDrawn="1">
          <p15:clr>
            <a:srgbClr val="FBAE40"/>
          </p15:clr>
        </p15:guide>
        <p15:guide id="4" orient="horz" pos="60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DB14E8A-B7FF-3F8B-C328-6B0E0CF0FA6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t="10012" b="10012"/>
          <a:stretch/>
        </p:blipFill>
        <p:spPr>
          <a:xfrm>
            <a:off x="0" y="0"/>
            <a:ext cx="12192000" cy="5464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C96001-DB63-BB30-93C6-88D5DE999C84}"/>
              </a:ext>
            </a:extLst>
          </p:cNvPr>
          <p:cNvSpPr/>
          <p:nvPr userDrawn="1"/>
        </p:nvSpPr>
        <p:spPr>
          <a:xfrm>
            <a:off x="0" y="0"/>
            <a:ext cx="12192000" cy="5464628"/>
          </a:xfrm>
          <a:prstGeom prst="rect">
            <a:avLst/>
          </a:prstGeom>
          <a:gradFill>
            <a:gsLst>
              <a:gs pos="24000">
                <a:srgbClr val="002164">
                  <a:alpha val="70000"/>
                </a:srgbClr>
              </a:gs>
              <a:gs pos="100000">
                <a:srgbClr val="0088EE">
                  <a:alpha val="6100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N">
              <a:latin typeface="+mn-lt"/>
              <a:ea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55EE1-94A1-BA06-09D2-5A83F0159F18}"/>
              </a:ext>
            </a:extLst>
          </p:cNvPr>
          <p:cNvSpPr/>
          <p:nvPr userDrawn="1"/>
        </p:nvSpPr>
        <p:spPr>
          <a:xfrm>
            <a:off x="0" y="5021943"/>
            <a:ext cx="12192000" cy="18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n-lt"/>
              <a:ea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E4F320-8E7B-F4A0-9570-C9DDD5F25333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E2A57C4-EF28-92F7-D713-472031BDBE71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6F91E0B-2D29-44BF-26D8-09AAD6CFDF96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95F1329-1DE5-CC7C-35CB-938ABADE5DE7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810F6E6-388A-E435-772D-A7941955CB7A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32138AA-83A6-6791-2ABA-E0EC5F979CB2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3E39053-6C66-C0FF-5A8B-F1F57E8F2CD9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D93C925-8AE3-1644-7B9C-EEC043FB9260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106661E-8B6F-9F0E-F714-39399618C2A1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9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3861" userDrawn="1">
          <p15:clr>
            <a:srgbClr val="FBAE40"/>
          </p15:clr>
        </p15:guide>
        <p15:guide id="3" orient="horz" pos="379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>
            <a:extLst>
              <a:ext uri="{FF2B5EF4-FFF2-40B4-BE49-F238E27FC236}">
                <a16:creationId xmlns:a16="http://schemas.microsoft.com/office/drawing/2014/main" id="{F9C78BF6-E3B1-4A93-393B-6D90D7F94A82}"/>
              </a:ext>
            </a:extLst>
          </p:cNvPr>
          <p:cNvSpPr/>
          <p:nvPr userDrawn="1"/>
        </p:nvSpPr>
        <p:spPr>
          <a:xfrm rot="5400000">
            <a:off x="2670176" y="-2666998"/>
            <a:ext cx="6851649" cy="12192000"/>
          </a:xfrm>
          <a:prstGeom prst="rect">
            <a:avLst/>
          </a:prstGeom>
          <a:solidFill>
            <a:srgbClr val="433BAF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endParaRPr/>
          </a:p>
        </p:txBody>
      </p:sp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AE9071D-7C6E-99D5-503D-6B54A7A77388}"/>
              </a:ext>
            </a:extLst>
          </p:cNvPr>
          <p:cNvSpPr/>
          <p:nvPr userDrawn="1"/>
        </p:nvSpPr>
        <p:spPr>
          <a:xfrm>
            <a:off x="0" y="1960252"/>
            <a:ext cx="7040880" cy="4316910"/>
          </a:xfrm>
          <a:custGeom>
            <a:avLst/>
            <a:gdLst>
              <a:gd name="connsiteX0" fmla="*/ 76200 w 7604760"/>
              <a:gd name="connsiteY0" fmla="*/ 0 h 5090160"/>
              <a:gd name="connsiteX1" fmla="*/ 5059680 w 7604760"/>
              <a:gd name="connsiteY1" fmla="*/ 0 h 5090160"/>
              <a:gd name="connsiteX2" fmla="*/ 7604760 w 7604760"/>
              <a:gd name="connsiteY2" fmla="*/ 2545080 h 5090160"/>
              <a:gd name="connsiteX3" fmla="*/ 5059680 w 7604760"/>
              <a:gd name="connsiteY3" fmla="*/ 5090160 h 5090160"/>
              <a:gd name="connsiteX4" fmla="*/ 76200 w 7604760"/>
              <a:gd name="connsiteY4" fmla="*/ 5090160 h 5090160"/>
              <a:gd name="connsiteX5" fmla="*/ 0 w 7604760"/>
              <a:gd name="connsiteY5" fmla="*/ 5086312 h 5090160"/>
              <a:gd name="connsiteX6" fmla="*/ 0 w 7604760"/>
              <a:gd name="connsiteY6" fmla="*/ 3848 h 5090160"/>
              <a:gd name="connsiteX7" fmla="*/ 76200 w 7604760"/>
              <a:gd name="connsiteY7" fmla="*/ 0 h 509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4760" h="5090160">
                <a:moveTo>
                  <a:pt x="76200" y="0"/>
                </a:moveTo>
                <a:lnTo>
                  <a:pt x="5059680" y="0"/>
                </a:lnTo>
                <a:cubicBezTo>
                  <a:pt x="6465289" y="0"/>
                  <a:pt x="7604760" y="1139471"/>
                  <a:pt x="7604760" y="2545080"/>
                </a:cubicBezTo>
                <a:cubicBezTo>
                  <a:pt x="7604760" y="3950689"/>
                  <a:pt x="6465289" y="5090160"/>
                  <a:pt x="5059680" y="5090160"/>
                </a:cubicBezTo>
                <a:lnTo>
                  <a:pt x="76200" y="5090160"/>
                </a:lnTo>
                <a:lnTo>
                  <a:pt x="0" y="5086312"/>
                </a:lnTo>
                <a:lnTo>
                  <a:pt x="0" y="3848"/>
                </a:lnTo>
                <a:lnTo>
                  <a:pt x="76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6F41D-09EC-1EFB-66B0-8995E17B24A4}"/>
              </a:ext>
            </a:extLst>
          </p:cNvPr>
          <p:cNvSpPr/>
          <p:nvPr userDrawn="1"/>
        </p:nvSpPr>
        <p:spPr>
          <a:xfrm>
            <a:off x="473710" y="325608"/>
            <a:ext cx="11244580" cy="6206789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277FFB-5654-465F-A54F-685C5868B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1" y="3326687"/>
            <a:ext cx="4967634" cy="636167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defRPr sz="3600" b="1">
                <a:solidFill>
                  <a:srgbClr val="262161"/>
                </a:solidFill>
                <a:latin typeface="+mj-lt"/>
                <a:ea typeface="Inconsolata Expanded ExtraBold" panose="000005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43485986-836A-DBC2-379C-DCE088E59AE4}"/>
              </a:ext>
            </a:extLst>
          </p:cNvPr>
          <p:cNvSpPr txBox="1">
            <a:spLocks/>
          </p:cNvSpPr>
          <p:nvPr userDrawn="1"/>
        </p:nvSpPr>
        <p:spPr>
          <a:xfrm>
            <a:off x="777241" y="4740965"/>
            <a:ext cx="1314608" cy="304799"/>
          </a:xfrm>
          <a:prstGeom prst="rect">
            <a:avLst/>
          </a:prstGeom>
          <a:solidFill>
            <a:srgbClr val="FBAF41"/>
          </a:solidFill>
        </p:spPr>
        <p:txBody>
          <a:bodyPr vert="horz" lIns="108000" tIns="45720" rIns="0" bIns="45720" rtlCol="0" anchor="ctr">
            <a:normAutofit/>
          </a:bodyPr>
          <a:lstStyle>
            <a:lvl1pPr marL="228600" indent="-22860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Inter (Body)"/>
                <a:ea typeface="Inconsolata Medium" panose="00000509000000000000" pitchFamily="49" charset="0"/>
                <a:cs typeface="Arial" panose="020B0604020202020204" pitchFamily="34" charset="0"/>
              </a:rPr>
              <a:t>July - 2025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3988F478-00C9-B6CD-45AB-26EBA9375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7241" y="4203321"/>
            <a:ext cx="4967634" cy="43115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4EEB6-38F5-148C-5DFE-DE7CE7824156}"/>
              </a:ext>
            </a:extLst>
          </p:cNvPr>
          <p:cNvCxnSpPr>
            <a:cxnSpLocks/>
          </p:cNvCxnSpPr>
          <p:nvPr userDrawn="1"/>
        </p:nvCxnSpPr>
        <p:spPr>
          <a:xfrm>
            <a:off x="777241" y="4069341"/>
            <a:ext cx="5151120" cy="0"/>
          </a:xfrm>
          <a:prstGeom prst="line">
            <a:avLst/>
          </a:prstGeom>
          <a:ln>
            <a:solidFill>
              <a:srgbClr val="FBA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11F52CFC-63B2-95BB-6011-E55D5D2B98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7217" y="688452"/>
            <a:ext cx="3079363" cy="6932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0D6989F-1661-30C4-8AB8-234FBC0E7337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B723FD0-026F-0E0B-85DA-F6F56108435F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35D6D7-774B-5D15-A277-2FC27B947478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E80476C-6085-E282-82F3-E90D68DBC6F3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7420EFB-ABA0-363D-3138-00220AA69709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7DB680-9944-1FFB-8ACE-94DE313166CF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90F715-6B73-1ABD-4837-2C3E6AE1326F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499CA20-78AA-2CC9-C7F6-1702939C129A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BF58BF-556C-B650-9E2A-68207D28B990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5169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AE9071D-7C6E-99D5-503D-6B54A7A77388}"/>
              </a:ext>
            </a:extLst>
          </p:cNvPr>
          <p:cNvSpPr/>
          <p:nvPr userDrawn="1"/>
        </p:nvSpPr>
        <p:spPr>
          <a:xfrm>
            <a:off x="0" y="1960252"/>
            <a:ext cx="7040880" cy="4316910"/>
          </a:xfrm>
          <a:custGeom>
            <a:avLst/>
            <a:gdLst>
              <a:gd name="connsiteX0" fmla="*/ 76200 w 7604760"/>
              <a:gd name="connsiteY0" fmla="*/ 0 h 5090160"/>
              <a:gd name="connsiteX1" fmla="*/ 5059680 w 7604760"/>
              <a:gd name="connsiteY1" fmla="*/ 0 h 5090160"/>
              <a:gd name="connsiteX2" fmla="*/ 7604760 w 7604760"/>
              <a:gd name="connsiteY2" fmla="*/ 2545080 h 5090160"/>
              <a:gd name="connsiteX3" fmla="*/ 5059680 w 7604760"/>
              <a:gd name="connsiteY3" fmla="*/ 5090160 h 5090160"/>
              <a:gd name="connsiteX4" fmla="*/ 76200 w 7604760"/>
              <a:gd name="connsiteY4" fmla="*/ 5090160 h 5090160"/>
              <a:gd name="connsiteX5" fmla="*/ 0 w 7604760"/>
              <a:gd name="connsiteY5" fmla="*/ 5086312 h 5090160"/>
              <a:gd name="connsiteX6" fmla="*/ 0 w 7604760"/>
              <a:gd name="connsiteY6" fmla="*/ 3848 h 5090160"/>
              <a:gd name="connsiteX7" fmla="*/ 76200 w 7604760"/>
              <a:gd name="connsiteY7" fmla="*/ 0 h 509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4760" h="5090160">
                <a:moveTo>
                  <a:pt x="76200" y="0"/>
                </a:moveTo>
                <a:lnTo>
                  <a:pt x="5059680" y="0"/>
                </a:lnTo>
                <a:cubicBezTo>
                  <a:pt x="6465289" y="0"/>
                  <a:pt x="7604760" y="1139471"/>
                  <a:pt x="7604760" y="2545080"/>
                </a:cubicBezTo>
                <a:cubicBezTo>
                  <a:pt x="7604760" y="3950689"/>
                  <a:pt x="6465289" y="5090160"/>
                  <a:pt x="5059680" y="5090160"/>
                </a:cubicBezTo>
                <a:lnTo>
                  <a:pt x="76200" y="5090160"/>
                </a:lnTo>
                <a:lnTo>
                  <a:pt x="0" y="5086312"/>
                </a:lnTo>
                <a:lnTo>
                  <a:pt x="0" y="3848"/>
                </a:lnTo>
                <a:lnTo>
                  <a:pt x="76200" y="0"/>
                </a:lnTo>
                <a:close/>
              </a:path>
            </a:pathLst>
          </a:custGeom>
          <a:solidFill>
            <a:srgbClr val="433B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6F41D-09EC-1EFB-66B0-8995E17B24A4}"/>
              </a:ext>
            </a:extLst>
          </p:cNvPr>
          <p:cNvSpPr/>
          <p:nvPr userDrawn="1"/>
        </p:nvSpPr>
        <p:spPr>
          <a:xfrm>
            <a:off x="473710" y="325608"/>
            <a:ext cx="11244580" cy="6206789"/>
          </a:xfrm>
          <a:prstGeom prst="rect">
            <a:avLst/>
          </a:prstGeom>
          <a:noFill/>
          <a:ln w="9525">
            <a:solidFill>
              <a:srgbClr val="433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277FFB-5654-465F-A54F-685C5868B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1" y="3326687"/>
            <a:ext cx="4967634" cy="636167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defRPr sz="3600" b="1">
                <a:solidFill>
                  <a:schemeClr val="bg1"/>
                </a:solidFill>
                <a:latin typeface="+mj-lt"/>
                <a:ea typeface="Inconsolata Expanded ExtraBold" panose="000005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43485986-836A-DBC2-379C-DCE088E59AE4}"/>
              </a:ext>
            </a:extLst>
          </p:cNvPr>
          <p:cNvSpPr txBox="1">
            <a:spLocks/>
          </p:cNvSpPr>
          <p:nvPr userDrawn="1"/>
        </p:nvSpPr>
        <p:spPr>
          <a:xfrm>
            <a:off x="777241" y="4740965"/>
            <a:ext cx="1314608" cy="304799"/>
          </a:xfrm>
          <a:prstGeom prst="rect">
            <a:avLst/>
          </a:prstGeom>
          <a:solidFill>
            <a:srgbClr val="FBAF41"/>
          </a:solidFill>
        </p:spPr>
        <p:txBody>
          <a:bodyPr vert="horz" lIns="108000" tIns="45720" rIns="0" bIns="45720" rtlCol="0" anchor="ctr">
            <a:normAutofit/>
          </a:bodyPr>
          <a:lstStyle>
            <a:lvl1pPr marL="228600" indent="-22860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bg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rPr>
              <a:t>July - 2025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3988F478-00C9-B6CD-45AB-26EBA9375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7241" y="4203321"/>
            <a:ext cx="4967634" cy="43115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4EEB6-38F5-148C-5DFE-DE7CE7824156}"/>
              </a:ext>
            </a:extLst>
          </p:cNvPr>
          <p:cNvCxnSpPr>
            <a:cxnSpLocks/>
          </p:cNvCxnSpPr>
          <p:nvPr userDrawn="1"/>
        </p:nvCxnSpPr>
        <p:spPr>
          <a:xfrm>
            <a:off x="777241" y="4069341"/>
            <a:ext cx="5151120" cy="0"/>
          </a:xfrm>
          <a:prstGeom prst="line">
            <a:avLst/>
          </a:prstGeom>
          <a:ln>
            <a:solidFill>
              <a:srgbClr val="FBA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D6989F-1661-30C4-8AB8-234FBC0E7337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B723FD0-026F-0E0B-85DA-F6F56108435F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35D6D7-774B-5D15-A277-2FC27B947478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E80476C-6085-E282-82F3-E90D68DBC6F3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7420EFB-ABA0-363D-3138-00220AA69709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7DB680-9944-1FFB-8ACE-94DE313166CF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90F715-6B73-1ABD-4837-2C3E6AE1326F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499CA20-78AA-2CC9-C7F6-1702939C129A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BF58BF-556C-B650-9E2A-68207D28B990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5555089-BD04-351F-69DF-93DDE36566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5194" y="597695"/>
            <a:ext cx="2782189" cy="6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136F41D-09EC-1EFB-66B0-8995E17B24A4}"/>
              </a:ext>
            </a:extLst>
          </p:cNvPr>
          <p:cNvSpPr/>
          <p:nvPr userDrawn="1"/>
        </p:nvSpPr>
        <p:spPr>
          <a:xfrm>
            <a:off x="473710" y="325609"/>
            <a:ext cx="11244580" cy="6036754"/>
          </a:xfrm>
          <a:prstGeom prst="rect">
            <a:avLst/>
          </a:prstGeom>
          <a:noFill/>
          <a:ln w="9525">
            <a:solidFill>
              <a:srgbClr val="0A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277FFB-5654-465F-A54F-685C5868B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744" y="3326687"/>
            <a:ext cx="9680513" cy="636167"/>
          </a:xfrm>
          <a:prstGeom prst="rect">
            <a:avLst/>
          </a:prstGeom>
        </p:spPr>
        <p:txBody>
          <a:bodyPr vert="horz" lIns="0" tIns="0" rIns="0" bIns="0" anchor="ctr"/>
          <a:lstStyle>
            <a:lvl1pPr algn="ctr">
              <a:defRPr sz="3600" b="1">
                <a:solidFill>
                  <a:schemeClr val="tx1"/>
                </a:solidFill>
                <a:latin typeface="+mj-lt"/>
                <a:ea typeface="Inconsolata Expanded ExtraBold" panose="000005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43485986-836A-DBC2-379C-DCE088E59AE4}"/>
              </a:ext>
            </a:extLst>
          </p:cNvPr>
          <p:cNvSpPr txBox="1">
            <a:spLocks/>
          </p:cNvSpPr>
          <p:nvPr userDrawn="1"/>
        </p:nvSpPr>
        <p:spPr>
          <a:xfrm>
            <a:off x="5438696" y="4182165"/>
            <a:ext cx="1314608" cy="304799"/>
          </a:xfrm>
          <a:prstGeom prst="rect">
            <a:avLst/>
          </a:prstGeom>
          <a:noFill/>
        </p:spPr>
        <p:txBody>
          <a:bodyPr vert="horz" lIns="108000" tIns="45720" rIns="0" bIns="45720" rtlCol="0" anchor="ctr">
            <a:normAutofit/>
          </a:bodyPr>
          <a:lstStyle>
            <a:lvl1pPr marL="228600" indent="-22860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1400" dirty="0">
                <a:solidFill>
                  <a:schemeClr val="tx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rPr>
              <a:t>October 2025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4EEB6-38F5-148C-5DFE-DE7CE7824156}"/>
              </a:ext>
            </a:extLst>
          </p:cNvPr>
          <p:cNvCxnSpPr>
            <a:cxnSpLocks/>
          </p:cNvCxnSpPr>
          <p:nvPr userDrawn="1"/>
        </p:nvCxnSpPr>
        <p:spPr>
          <a:xfrm>
            <a:off x="3520440" y="4069341"/>
            <a:ext cx="5151120" cy="0"/>
          </a:xfrm>
          <a:prstGeom prst="line">
            <a:avLst/>
          </a:prstGeom>
          <a:ln>
            <a:solidFill>
              <a:srgbClr val="FBA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D6989F-1661-30C4-8AB8-234FBC0E7337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B723FD0-026F-0E0B-85DA-F6F56108435F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35D6D7-774B-5D15-A277-2FC27B947478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E80476C-6085-E282-82F3-E90D68DBC6F3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7420EFB-ABA0-363D-3138-00220AA69709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7DB680-9944-1FFB-8ACE-94DE313166CF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90F715-6B73-1ABD-4837-2C3E6AE1326F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499CA20-78AA-2CC9-C7F6-1702939C129A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BF58BF-556C-B650-9E2A-68207D28B990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5555089-BD04-351F-69DF-93DDE36566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5194" y="597695"/>
            <a:ext cx="2782189" cy="6261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974A88-1E55-1ABC-C30A-DA0495775667}"/>
              </a:ext>
            </a:extLst>
          </p:cNvPr>
          <p:cNvSpPr/>
          <p:nvPr userDrawn="1"/>
        </p:nvSpPr>
        <p:spPr>
          <a:xfrm>
            <a:off x="-539460" y="207790"/>
            <a:ext cx="262947" cy="262947"/>
          </a:xfrm>
          <a:prstGeom prst="roundRect">
            <a:avLst/>
          </a:prstGeom>
          <a:solidFill>
            <a:srgbClr val="0A22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n-lt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2C402CA-7E3F-CA0A-A62F-CCD9044F213D}"/>
              </a:ext>
            </a:extLst>
          </p:cNvPr>
          <p:cNvSpPr txBox="1">
            <a:spLocks/>
          </p:cNvSpPr>
          <p:nvPr userDrawn="1"/>
        </p:nvSpPr>
        <p:spPr>
          <a:xfrm>
            <a:off x="11812460" y="6581159"/>
            <a:ext cx="179610" cy="211596"/>
          </a:xfrm>
          <a:prstGeom prst="rect">
            <a:avLst/>
          </a:prstGeom>
        </p:spPr>
        <p:txBody>
          <a:bodyPr vert="horz" lIns="0" tIns="0" rIns="0" bIns="33282" rtlCol="0"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4CCEAC-1990-4D67-BD84-705542A5DF08}" type="slidenum">
              <a:rPr lang="en-IN" sz="1000" smtClean="0">
                <a:solidFill>
                  <a:schemeClr val="tx1"/>
                </a:solidFill>
                <a:latin typeface="+mn-lt"/>
                <a:ea typeface="Inter 28pt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lang="en-IN" sz="1000" dirty="0">
              <a:solidFill>
                <a:schemeClr val="tx1"/>
              </a:solidFill>
              <a:latin typeface="+mn-lt"/>
              <a:ea typeface="Inter 28pt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775FDA5-1905-1CC6-2D70-0CF4EDF577D2}"/>
              </a:ext>
            </a:extLst>
          </p:cNvPr>
          <p:cNvSpPr txBox="1">
            <a:spLocks/>
          </p:cNvSpPr>
          <p:nvPr userDrawn="1"/>
        </p:nvSpPr>
        <p:spPr>
          <a:xfrm>
            <a:off x="9982499" y="6542319"/>
            <a:ext cx="1886675" cy="255400"/>
          </a:xfrm>
          <a:prstGeom prst="rect">
            <a:avLst/>
          </a:prstGeom>
        </p:spPr>
        <p:txBody>
          <a:bodyPr vert="horz" lIns="0" tIns="0" rIns="66563" bIns="0" rtlCol="0" anchor="ctr"/>
          <a:lstStyle>
            <a:defPPr>
              <a:defRPr lang="en-US"/>
            </a:defPPr>
            <a:lvl1pPr marL="0" algn="ctr" defTabSz="548559" rtl="0" eaLnBrk="1" latinLnBrk="0" hangingPunct="1">
              <a:defRPr sz="1000" kern="120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8559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117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675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234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2794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351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9910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8469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rPr>
              <a:t>Confidential |</a:t>
            </a:r>
          </a:p>
        </p:txBody>
      </p:sp>
    </p:spTree>
    <p:extLst>
      <p:ext uri="{BB962C8B-B14F-4D97-AF65-F5344CB8AC3E}">
        <p14:creationId xmlns:p14="http://schemas.microsoft.com/office/powerpoint/2010/main" val="3231726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D277FFB-5654-465F-A54F-685C5868B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744" y="3326687"/>
            <a:ext cx="9680513" cy="636167"/>
          </a:xfrm>
          <a:prstGeom prst="rect">
            <a:avLst/>
          </a:prstGeom>
        </p:spPr>
        <p:txBody>
          <a:bodyPr vert="horz" lIns="0" tIns="0" rIns="0" bIns="0" anchor="ctr"/>
          <a:lstStyle>
            <a:lvl1pPr algn="ctr">
              <a:defRPr sz="3600" b="1">
                <a:solidFill>
                  <a:schemeClr val="tx1"/>
                </a:solidFill>
                <a:latin typeface="+mj-lt"/>
                <a:ea typeface="Inconsolata Expanded ExtraBold" panose="000005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4EEB6-38F5-148C-5DFE-DE7CE7824156}"/>
              </a:ext>
            </a:extLst>
          </p:cNvPr>
          <p:cNvCxnSpPr>
            <a:cxnSpLocks/>
          </p:cNvCxnSpPr>
          <p:nvPr userDrawn="1"/>
        </p:nvCxnSpPr>
        <p:spPr>
          <a:xfrm>
            <a:off x="3520440" y="4069341"/>
            <a:ext cx="5151120" cy="0"/>
          </a:xfrm>
          <a:prstGeom prst="line">
            <a:avLst/>
          </a:prstGeom>
          <a:ln>
            <a:solidFill>
              <a:srgbClr val="FBA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D6989F-1661-30C4-8AB8-234FBC0E7337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B723FD0-026F-0E0B-85DA-F6F56108435F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35D6D7-774B-5D15-A277-2FC27B947478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E80476C-6085-E282-82F3-E90D68DBC6F3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7420EFB-ABA0-363D-3138-00220AA69709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7DB680-9944-1FFB-8ACE-94DE313166CF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90F715-6B73-1ABD-4837-2C3E6AE1326F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499CA20-78AA-2CC9-C7F6-1702939C129A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BF58BF-556C-B650-9E2A-68207D28B990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5555089-BD04-351F-69DF-93DDE36566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5194" y="597695"/>
            <a:ext cx="2782189" cy="6261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974A88-1E55-1ABC-C30A-DA0495775667}"/>
              </a:ext>
            </a:extLst>
          </p:cNvPr>
          <p:cNvSpPr/>
          <p:nvPr userDrawn="1"/>
        </p:nvSpPr>
        <p:spPr>
          <a:xfrm>
            <a:off x="-539460" y="207790"/>
            <a:ext cx="262947" cy="262947"/>
          </a:xfrm>
          <a:prstGeom prst="roundRect">
            <a:avLst/>
          </a:prstGeom>
          <a:solidFill>
            <a:srgbClr val="0A22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n-lt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2C402CA-7E3F-CA0A-A62F-CCD9044F213D}"/>
              </a:ext>
            </a:extLst>
          </p:cNvPr>
          <p:cNvSpPr txBox="1">
            <a:spLocks/>
          </p:cNvSpPr>
          <p:nvPr userDrawn="1"/>
        </p:nvSpPr>
        <p:spPr>
          <a:xfrm>
            <a:off x="11812460" y="6581159"/>
            <a:ext cx="179610" cy="211596"/>
          </a:xfrm>
          <a:prstGeom prst="rect">
            <a:avLst/>
          </a:prstGeom>
        </p:spPr>
        <p:txBody>
          <a:bodyPr vert="horz" lIns="0" tIns="0" rIns="0" bIns="33282" rtlCol="0"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4CCEAC-1990-4D67-BD84-705542A5DF08}" type="slidenum">
              <a:rPr lang="en-IN" sz="1000" smtClean="0">
                <a:solidFill>
                  <a:schemeClr val="tx1"/>
                </a:solidFill>
                <a:latin typeface="+mn-lt"/>
                <a:ea typeface="Inter 28pt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lang="en-IN" sz="1000" dirty="0">
              <a:solidFill>
                <a:schemeClr val="tx1"/>
              </a:solidFill>
              <a:latin typeface="+mn-lt"/>
              <a:ea typeface="Inter 28pt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775FDA5-1905-1CC6-2D70-0CF4EDF577D2}"/>
              </a:ext>
            </a:extLst>
          </p:cNvPr>
          <p:cNvSpPr txBox="1">
            <a:spLocks/>
          </p:cNvSpPr>
          <p:nvPr userDrawn="1"/>
        </p:nvSpPr>
        <p:spPr>
          <a:xfrm>
            <a:off x="9982499" y="6542319"/>
            <a:ext cx="1886675" cy="255400"/>
          </a:xfrm>
          <a:prstGeom prst="rect">
            <a:avLst/>
          </a:prstGeom>
        </p:spPr>
        <p:txBody>
          <a:bodyPr vert="horz" lIns="0" tIns="0" rIns="66563" bIns="0" rtlCol="0" anchor="ctr"/>
          <a:lstStyle>
            <a:defPPr>
              <a:defRPr lang="en-US"/>
            </a:defPPr>
            <a:lvl1pPr marL="0" algn="ctr" defTabSz="548559" rtl="0" eaLnBrk="1" latinLnBrk="0" hangingPunct="1">
              <a:defRPr sz="1000" kern="120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8559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117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675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234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2794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351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9910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8469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rPr>
              <a:t>Confidential |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0A1584-CA46-52DF-64D3-90AA2C364F67}"/>
              </a:ext>
            </a:extLst>
          </p:cNvPr>
          <p:cNvCxnSpPr>
            <a:cxnSpLocks/>
          </p:cNvCxnSpPr>
          <p:nvPr userDrawn="1"/>
        </p:nvCxnSpPr>
        <p:spPr>
          <a:xfrm>
            <a:off x="0" y="6362362"/>
            <a:ext cx="12192000" cy="0"/>
          </a:xfrm>
          <a:prstGeom prst="line">
            <a:avLst/>
          </a:prstGeom>
          <a:ln w="12700">
            <a:solidFill>
              <a:srgbClr val="0A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90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8FF67A0D-3E0A-5C1F-AB04-1B3E94EDAD6B}"/>
              </a:ext>
            </a:extLst>
          </p:cNvPr>
          <p:cNvSpPr/>
          <p:nvPr userDrawn="1"/>
        </p:nvSpPr>
        <p:spPr>
          <a:xfrm flipH="1">
            <a:off x="2301239" y="423018"/>
            <a:ext cx="9890760" cy="6117482"/>
          </a:xfrm>
          <a:prstGeom prst="round1Rect">
            <a:avLst>
              <a:gd name="adj" fmla="val 0"/>
            </a:avLst>
          </a:prstGeom>
          <a:solidFill>
            <a:srgbClr val="262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8A2EFE-B329-C383-1DF1-3DBD34200420}"/>
              </a:ext>
            </a:extLst>
          </p:cNvPr>
          <p:cNvGrpSpPr/>
          <p:nvPr userDrawn="1"/>
        </p:nvGrpSpPr>
        <p:grpSpPr>
          <a:xfrm>
            <a:off x="4090152" y="764216"/>
            <a:ext cx="5422147" cy="769441"/>
            <a:chOff x="4623551" y="624024"/>
            <a:chExt cx="6139084" cy="8711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5AD825-035D-98AB-2B89-0E07AA321DC5}"/>
                </a:ext>
              </a:extLst>
            </p:cNvPr>
            <p:cNvSpPr txBox="1"/>
            <p:nvPr userDrawn="1"/>
          </p:nvSpPr>
          <p:spPr>
            <a:xfrm>
              <a:off x="4623551" y="624024"/>
              <a:ext cx="6139084" cy="871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0" i="0" dirty="0">
                  <a:solidFill>
                    <a:schemeClr val="bg1"/>
                  </a:solidFill>
                  <a:latin typeface="+mj-lt"/>
                  <a:ea typeface="Inconsolata Medium" panose="00000509000000000000" pitchFamily="49" charset="0"/>
                  <a:cs typeface="Arial" panose="020B0604020202020204" pitchFamily="34" charset="0"/>
                  <a:sym typeface="Helvetica Neue"/>
                </a:rPr>
                <a:t>Table of Contents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82844F-69A7-547C-1360-90B5EAA41637}"/>
                </a:ext>
              </a:extLst>
            </p:cNvPr>
            <p:cNvCxnSpPr/>
            <p:nvPr userDrawn="1"/>
          </p:nvCxnSpPr>
          <p:spPr>
            <a:xfrm>
              <a:off x="4726415" y="1423801"/>
              <a:ext cx="155448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1349304-F5AD-62DA-D932-7A45098C26FB}"/>
              </a:ext>
            </a:extLst>
          </p:cNvPr>
          <p:cNvSpPr/>
          <p:nvPr userDrawn="1"/>
        </p:nvSpPr>
        <p:spPr>
          <a:xfrm>
            <a:off x="0" y="0"/>
            <a:ext cx="3365056" cy="6864715"/>
          </a:xfrm>
          <a:custGeom>
            <a:avLst/>
            <a:gdLst>
              <a:gd name="connsiteX0" fmla="*/ 0 w 3810000"/>
              <a:gd name="connsiteY0" fmla="*/ 0 h 7772400"/>
              <a:gd name="connsiteX1" fmla="*/ 3018692 w 3810000"/>
              <a:gd name="connsiteY1" fmla="*/ 0 h 7772400"/>
              <a:gd name="connsiteX2" fmla="*/ 3810000 w 3810000"/>
              <a:gd name="connsiteY2" fmla="*/ 791308 h 7772400"/>
              <a:gd name="connsiteX3" fmla="*/ 3810000 w 3810000"/>
              <a:gd name="connsiteY3" fmla="*/ 6981092 h 7772400"/>
              <a:gd name="connsiteX4" fmla="*/ 3018692 w 3810000"/>
              <a:gd name="connsiteY4" fmla="*/ 7772400 h 7772400"/>
              <a:gd name="connsiteX5" fmla="*/ 0 w 3810000"/>
              <a:gd name="connsiteY5" fmla="*/ 7772400 h 7772400"/>
              <a:gd name="connsiteX6" fmla="*/ 0 w 3810000"/>
              <a:gd name="connsiteY6" fmla="*/ 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0" h="7772400">
                <a:moveTo>
                  <a:pt x="0" y="0"/>
                </a:moveTo>
                <a:lnTo>
                  <a:pt x="3018692" y="0"/>
                </a:lnTo>
                <a:cubicBezTo>
                  <a:pt x="3455719" y="0"/>
                  <a:pt x="3810000" y="354281"/>
                  <a:pt x="3810000" y="791308"/>
                </a:cubicBezTo>
                <a:lnTo>
                  <a:pt x="3810000" y="6981092"/>
                </a:lnTo>
                <a:cubicBezTo>
                  <a:pt x="3810000" y="7418119"/>
                  <a:pt x="3455719" y="7772400"/>
                  <a:pt x="3018692" y="7772400"/>
                </a:cubicBezTo>
                <a:lnTo>
                  <a:pt x="0" y="7772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0F4A17B-E746-16BD-91DE-5F23AA35D1CD}"/>
              </a:ext>
            </a:extLst>
          </p:cNvPr>
          <p:cNvSpPr/>
          <p:nvPr userDrawn="1"/>
        </p:nvSpPr>
        <p:spPr>
          <a:xfrm>
            <a:off x="0" y="0"/>
            <a:ext cx="3365056" cy="6864715"/>
          </a:xfrm>
          <a:custGeom>
            <a:avLst/>
            <a:gdLst>
              <a:gd name="connsiteX0" fmla="*/ 0 w 3810000"/>
              <a:gd name="connsiteY0" fmla="*/ 0 h 7772400"/>
              <a:gd name="connsiteX1" fmla="*/ 3018692 w 3810000"/>
              <a:gd name="connsiteY1" fmla="*/ 0 h 7772400"/>
              <a:gd name="connsiteX2" fmla="*/ 3810000 w 3810000"/>
              <a:gd name="connsiteY2" fmla="*/ 791308 h 7772400"/>
              <a:gd name="connsiteX3" fmla="*/ 3810000 w 3810000"/>
              <a:gd name="connsiteY3" fmla="*/ 6981092 h 7772400"/>
              <a:gd name="connsiteX4" fmla="*/ 3018692 w 3810000"/>
              <a:gd name="connsiteY4" fmla="*/ 7772400 h 7772400"/>
              <a:gd name="connsiteX5" fmla="*/ 0 w 3810000"/>
              <a:gd name="connsiteY5" fmla="*/ 7772400 h 7772400"/>
              <a:gd name="connsiteX6" fmla="*/ 0 w 3810000"/>
              <a:gd name="connsiteY6" fmla="*/ 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0" h="7772400">
                <a:moveTo>
                  <a:pt x="0" y="0"/>
                </a:moveTo>
                <a:lnTo>
                  <a:pt x="3018692" y="0"/>
                </a:lnTo>
                <a:cubicBezTo>
                  <a:pt x="3455719" y="0"/>
                  <a:pt x="3810000" y="354281"/>
                  <a:pt x="3810000" y="791308"/>
                </a:cubicBezTo>
                <a:lnTo>
                  <a:pt x="3810000" y="6981092"/>
                </a:lnTo>
                <a:cubicBezTo>
                  <a:pt x="3810000" y="7418119"/>
                  <a:pt x="3455719" y="7772400"/>
                  <a:pt x="3018692" y="7772400"/>
                </a:cubicBezTo>
                <a:lnTo>
                  <a:pt x="0" y="7772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D428A">
                  <a:alpha val="62000"/>
                </a:srgbClr>
              </a:gs>
              <a:gs pos="80000">
                <a:srgbClr val="FBAF41">
                  <a:alpha val="61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C44558-E426-86DA-C49E-C53828BB659D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37ECC54-8F79-72C2-3AD3-6F814FBDBBB4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E60FB8C-5726-D7DD-2330-37DF519FA140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1DAB810-D3A0-99E6-2787-5A357AACD4F8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7342B-EB26-67CC-73BB-207D56BA9809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0E93EB9-F13C-6109-6CC2-AD572E70952B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196E350-AFC1-73B7-9808-9F58F0D030B3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C15CBC-99C1-6143-5080-71CAA2070D86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1334347-6A83-899A-D118-082798A0B070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7289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ty lights at night&#10;&#10;AI-generated content may be incorrect.">
            <a:extLst>
              <a:ext uri="{FF2B5EF4-FFF2-40B4-BE49-F238E27FC236}">
                <a16:creationId xmlns:a16="http://schemas.microsoft.com/office/drawing/2014/main" id="{CB94F7CB-6886-F760-EA11-407DF88CFE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76"/>
            <a:ext cx="12192000" cy="3483429"/>
          </a:xfrm>
          <a:prstGeom prst="rect">
            <a:avLst/>
          </a:prstGeom>
        </p:spPr>
      </p:pic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8FF67A0D-3E0A-5C1F-AB04-1B3E94EDAD6B}"/>
              </a:ext>
            </a:extLst>
          </p:cNvPr>
          <p:cNvSpPr/>
          <p:nvPr userDrawn="1"/>
        </p:nvSpPr>
        <p:spPr>
          <a:xfrm flipH="1">
            <a:off x="3173" y="2205801"/>
            <a:ext cx="12188823" cy="4652198"/>
          </a:xfrm>
          <a:prstGeom prst="round1Rect">
            <a:avLst>
              <a:gd name="adj" fmla="val 0"/>
            </a:avLst>
          </a:prstGeom>
          <a:solidFill>
            <a:srgbClr val="262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1DF3BD0-B940-9C19-9807-CB1750668362}"/>
              </a:ext>
            </a:extLst>
          </p:cNvPr>
          <p:cNvSpPr/>
          <p:nvPr userDrawn="1"/>
        </p:nvSpPr>
        <p:spPr>
          <a:xfrm>
            <a:off x="1962148" y="1277642"/>
            <a:ext cx="8267704" cy="1856318"/>
          </a:xfrm>
          <a:prstGeom prst="round2SameRect">
            <a:avLst/>
          </a:prstGeom>
          <a:gradFill flip="none" rotWithShape="1">
            <a:gsLst>
              <a:gs pos="0">
                <a:srgbClr val="433BAF"/>
              </a:gs>
              <a:gs pos="100000">
                <a:srgbClr val="26216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05AD825-035D-98AB-2B89-0E07AA321DC5}"/>
              </a:ext>
            </a:extLst>
          </p:cNvPr>
          <p:cNvSpPr txBox="1"/>
          <p:nvPr userDrawn="1"/>
        </p:nvSpPr>
        <p:spPr>
          <a:xfrm>
            <a:off x="3606800" y="1729763"/>
            <a:ext cx="4978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solidFill>
                  <a:schemeClr val="bg1"/>
                </a:solidFill>
                <a:latin typeface="+mj-lt"/>
                <a:ea typeface="Inconsolata Medium" panose="00000509000000000000" pitchFamily="49" charset="0"/>
                <a:cs typeface="Arial" panose="020B0604020202020204" pitchFamily="34" charset="0"/>
                <a:sym typeface="Helvetica Neue"/>
              </a:rPr>
              <a:t>Table of Contents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82844F-69A7-547C-1360-90B5EAA41637}"/>
              </a:ext>
            </a:extLst>
          </p:cNvPr>
          <p:cNvCxnSpPr>
            <a:cxnSpLocks/>
          </p:cNvCxnSpPr>
          <p:nvPr userDrawn="1"/>
        </p:nvCxnSpPr>
        <p:spPr>
          <a:xfrm>
            <a:off x="5409528" y="2501391"/>
            <a:ext cx="13729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C7D6850-B2B8-0A98-3EE4-E54196FFF1F4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25BB60-FD9D-B5CD-E68C-E344CBFC624A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0B4114-8FB6-9B61-F61C-02C4EB884D55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646EC1C-A647-5E96-D379-BB6759EE8E55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BAFC7A-2649-980A-BC43-A7CDE6D1275C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585792E-0730-8A3E-8B3F-9B42E38B9829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2C82752-9190-49F1-90AE-573F360078A6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80F9DD-6C1F-740B-8B48-D509015ADB94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BACBB93-B800-638A-7829-0167EA749B60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5440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 0">
            <a:extLst>
              <a:ext uri="{FF2B5EF4-FFF2-40B4-BE49-F238E27FC236}">
                <a16:creationId xmlns:a16="http://schemas.microsoft.com/office/drawing/2014/main" id="{FA075688-A871-1361-81FF-AD349B6F2C8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9748" r="9748"/>
          <a:stretch/>
        </p:blipFill>
        <p:spPr>
          <a:xfrm flipH="1">
            <a:off x="3914472" y="3180"/>
            <a:ext cx="8277528" cy="6854820"/>
          </a:xfrm>
          <a:prstGeom prst="rect">
            <a:avLst/>
          </a:prstGeom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04D5018-9039-ADD1-7DB4-C5313876B624}"/>
              </a:ext>
            </a:extLst>
          </p:cNvPr>
          <p:cNvSpPr/>
          <p:nvPr userDrawn="1"/>
        </p:nvSpPr>
        <p:spPr>
          <a:xfrm rot="5400000">
            <a:off x="4625825" y="-711352"/>
            <a:ext cx="6854824" cy="8277528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433BAF">
                  <a:alpha val="89000"/>
                </a:srgbClr>
              </a:gs>
              <a:gs pos="100000">
                <a:srgbClr val="262161">
                  <a:alpha val="88000"/>
                </a:srgb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n-lt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960AD04C-78C7-264F-C973-D3E6D5134FD7}"/>
              </a:ext>
            </a:extLst>
          </p:cNvPr>
          <p:cNvSpPr/>
          <p:nvPr userDrawn="1"/>
        </p:nvSpPr>
        <p:spPr>
          <a:xfrm rot="5400000">
            <a:off x="-790984" y="792635"/>
            <a:ext cx="6854822" cy="52759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n-lt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15A10A8D-4087-BC50-EED2-C21DB1FADC44}"/>
              </a:ext>
            </a:extLst>
          </p:cNvPr>
          <p:cNvSpPr/>
          <p:nvPr userDrawn="1"/>
        </p:nvSpPr>
        <p:spPr>
          <a:xfrm rot="5400000">
            <a:off x="1469583" y="-624179"/>
            <a:ext cx="5271768" cy="821398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n-lt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C668F93E-5963-E77E-9DBE-6F1050915A72}"/>
              </a:ext>
            </a:extLst>
          </p:cNvPr>
          <p:cNvSpPr/>
          <p:nvPr userDrawn="1"/>
        </p:nvSpPr>
        <p:spPr>
          <a:xfrm rot="5400000">
            <a:off x="1434201" y="-987491"/>
            <a:ext cx="6069154" cy="89406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DFF5">
              <a:alpha val="3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D3E44F-459E-7054-AA47-628A770A3E3F}"/>
              </a:ext>
            </a:extLst>
          </p:cNvPr>
          <p:cNvSpPr/>
          <p:nvPr userDrawn="1"/>
        </p:nvSpPr>
        <p:spPr>
          <a:xfrm>
            <a:off x="779165" y="1592623"/>
            <a:ext cx="1306041" cy="854181"/>
          </a:xfrm>
          <a:prstGeom prst="rect">
            <a:avLst/>
          </a:prstGeom>
          <a:solidFill>
            <a:srgbClr val="FDE0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="1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2E07E8-6669-CDB9-6ACA-778645A4F1CF}"/>
              </a:ext>
            </a:extLst>
          </p:cNvPr>
          <p:cNvSpPr/>
          <p:nvPr userDrawn="1"/>
        </p:nvSpPr>
        <p:spPr>
          <a:xfrm>
            <a:off x="619469" y="1480205"/>
            <a:ext cx="1306041" cy="854181"/>
          </a:xfrm>
          <a:prstGeom prst="rect">
            <a:avLst/>
          </a:prstGeom>
          <a:solidFill>
            <a:srgbClr val="FBA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 b="1">
              <a:solidFill>
                <a:schemeClr val="bg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D424A528-0409-8391-C4E3-342948FF5DC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9729" y="2891859"/>
            <a:ext cx="5978348" cy="1894150"/>
          </a:xfrm>
          <a:prstGeom prst="rect">
            <a:avLst/>
          </a:prstGeom>
        </p:spPr>
        <p:txBody>
          <a:bodyPr anchor="t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rgbClr val="1D428A"/>
                </a:solidFill>
                <a:effectLst/>
                <a:uLnTx/>
                <a:uFillTx/>
                <a:latin typeface="+mn-lt"/>
                <a:ea typeface="Inconsolata Medium" panose="00000509000000000000" pitchFamily="49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Add text here</a:t>
            </a:r>
          </a:p>
        </p:txBody>
      </p:sp>
      <p:sp>
        <p:nvSpPr>
          <p:cNvPr id="17" name="Title 47">
            <a:extLst>
              <a:ext uri="{FF2B5EF4-FFF2-40B4-BE49-F238E27FC236}">
                <a16:creationId xmlns:a16="http://schemas.microsoft.com/office/drawing/2014/main" id="{6AD0F678-96CE-B15B-30D1-60A30118E97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49983" y="1536414"/>
            <a:ext cx="1306041" cy="854181"/>
          </a:xfrm>
          <a:prstGeom prst="rect">
            <a:avLst/>
          </a:prstGeom>
        </p:spPr>
        <p:txBody>
          <a:bodyPr vert="horz" anchor="ctr"/>
          <a:lstStyle>
            <a:lvl1pPr algn="ctr">
              <a:defRPr sz="4800">
                <a:solidFill>
                  <a:schemeClr val="bg1"/>
                </a:solidFill>
                <a:latin typeface="+mn-lt"/>
                <a:ea typeface="Inconsolata Medium" panose="00000509000000000000" pitchFamily="49" charset="0"/>
              </a:defRPr>
            </a:lvl1pPr>
          </a:lstStyle>
          <a:p>
            <a:r>
              <a:rPr lang="en-US"/>
              <a:t>01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DDF25F-C60B-8D38-334F-FD5FB796E6CA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EAAC06-8F9F-A59A-5BB1-4CA857A3BCAD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F3F9B11-B5F8-B302-DC34-CFE02A05B888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3C82F0-7B3E-4F38-0FC5-7802CBBD6CD1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B31402-C9E7-D729-507D-E5056F7AD348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1B75991-5959-82BB-DC6C-15C44AA2B0B1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F4EFC68-DFED-952B-A42B-066CFA702734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DF34C54-7FBD-6A0B-8850-73BDE8093A5A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CE8282A-A88C-3A08-70DE-7DE22ACCC564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37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6C5603E-8671-76AB-FC77-0A77692E4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19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6C5603E-8671-76AB-FC77-0A77692E4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BE4BCED-6432-8269-7E02-071E236EFB1E}"/>
              </a:ext>
            </a:extLst>
          </p:cNvPr>
          <p:cNvSpPr/>
          <p:nvPr userDrawn="1"/>
        </p:nvSpPr>
        <p:spPr>
          <a:xfrm>
            <a:off x="0" y="6516547"/>
            <a:ext cx="12192000" cy="341453"/>
          </a:xfrm>
          <a:prstGeom prst="rect">
            <a:avLst/>
          </a:prstGeom>
          <a:solidFill>
            <a:srgbClr val="26216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10" b="0" i="0" u="none" strike="noStrike" kern="0" cap="none" spc="0" normalizeH="0" baseline="0" noProof="0">
              <a:ln>
                <a:noFill/>
              </a:ln>
              <a:solidFill>
                <a:srgbClr val="4EC3E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AF73DCF-A624-2445-5174-E696BFAAD216}"/>
              </a:ext>
            </a:extLst>
          </p:cNvPr>
          <p:cNvSpPr txBox="1">
            <a:spLocks/>
          </p:cNvSpPr>
          <p:nvPr userDrawn="1"/>
        </p:nvSpPr>
        <p:spPr>
          <a:xfrm>
            <a:off x="11709760" y="6480369"/>
            <a:ext cx="385010" cy="413808"/>
          </a:xfrm>
          <a:prstGeom prst="rect">
            <a:avLst/>
          </a:prstGeom>
        </p:spPr>
        <p:txBody>
          <a:bodyPr vert="horz" lIns="0" tIns="33282" rIns="0" bIns="33282" rtlCol="0"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4CCEAC-1990-4D67-BD84-705542A5DF08}" type="slidenum">
              <a:rPr lang="en-IN" sz="1000" smtClean="0">
                <a:solidFill>
                  <a:srgbClr val="FBAF41"/>
                </a:solidFill>
                <a:latin typeface="+mn-lt"/>
                <a:ea typeface="Inter 28pt" panose="02000503000000020004" pitchFamily="2" charset="0"/>
                <a:cs typeface="Arial" panose="020B0604020202020204" pitchFamily="34" charset="0"/>
              </a:rPr>
              <a:pPr/>
              <a:t>‹#›</a:t>
            </a:fld>
            <a:endParaRPr lang="en-IN" sz="1000">
              <a:solidFill>
                <a:srgbClr val="FBAF41"/>
              </a:solidFill>
              <a:latin typeface="+mn-lt"/>
              <a:ea typeface="Inter 28pt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E32F8D6-C5A2-2A62-2C04-B7792C925F39}"/>
              </a:ext>
            </a:extLst>
          </p:cNvPr>
          <p:cNvSpPr txBox="1">
            <a:spLocks/>
          </p:cNvSpPr>
          <p:nvPr userDrawn="1"/>
        </p:nvSpPr>
        <p:spPr>
          <a:xfrm>
            <a:off x="238822" y="6559573"/>
            <a:ext cx="1886675" cy="255400"/>
          </a:xfrm>
          <a:prstGeom prst="rect">
            <a:avLst/>
          </a:prstGeom>
        </p:spPr>
        <p:txBody>
          <a:bodyPr vert="horz" lIns="0" tIns="33282" rIns="66563" bIns="0" rtlCol="0" anchor="ctr"/>
          <a:lstStyle>
            <a:defPPr>
              <a:defRPr lang="en-US"/>
            </a:defPPr>
            <a:lvl1pPr marL="0" algn="ctr" defTabSz="548559" rtl="0" eaLnBrk="1" latinLnBrk="0" hangingPunct="1">
              <a:defRPr sz="1000" kern="120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8559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117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675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234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2794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351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9910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8469" algn="l" defTabSz="548559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>
                <a:solidFill>
                  <a:schemeClr val="bg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rPr>
              <a:t>Strictly Confidential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D47AC1-DB79-F56B-CCB2-D6F6EF053E7A}"/>
              </a:ext>
            </a:extLst>
          </p:cNvPr>
          <p:cNvSpPr/>
          <p:nvPr userDrawn="1"/>
        </p:nvSpPr>
        <p:spPr>
          <a:xfrm>
            <a:off x="0" y="0"/>
            <a:ext cx="12192000" cy="1206291"/>
          </a:xfrm>
          <a:prstGeom prst="rect">
            <a:avLst/>
          </a:prstGeom>
          <a:gradFill flip="none" rotWithShape="1">
            <a:gsLst>
              <a:gs pos="0">
                <a:srgbClr val="433BAF"/>
              </a:gs>
              <a:gs pos="97000">
                <a:srgbClr val="8A84D6"/>
              </a:gs>
            </a:gsLst>
            <a:lin ang="108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1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D3B132B-B5A9-99CA-7A0D-82CEE112E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914" y="97719"/>
            <a:ext cx="11576050" cy="50926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Inconsolata Expanded ExtraBold" panose="00000509000000000000" pitchFamily="49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0058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97ECE32-923B-A903-6F7B-3D770A5588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914" y="704704"/>
            <a:ext cx="11576050" cy="436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en-US" sz="1600" b="0" kern="1200" dirty="0" smtClean="0">
                <a:solidFill>
                  <a:schemeClr val="bg1"/>
                </a:solidFill>
                <a:latin typeface="+mn-lt"/>
                <a:ea typeface="Inconsolata Medium" panose="00000509000000000000" pitchFamily="49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0058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B257F75-1833-F40F-6030-2EF72940A4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6129338"/>
            <a:ext cx="11591926" cy="285750"/>
          </a:xfrm>
          <a:prstGeom prst="rect">
            <a:avLst/>
          </a:prstGeom>
        </p:spPr>
        <p:txBody>
          <a:bodyPr lIns="0"/>
          <a:lstStyle>
            <a:lvl1pPr>
              <a:defRPr sz="7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>
              <a:defRPr sz="800">
                <a:latin typeface="Acumin Variable Concept Medium" panose="020B0304020202020204" pitchFamily="34" charset="0"/>
              </a:defRPr>
            </a:lvl2pPr>
            <a:lvl3pPr>
              <a:defRPr sz="800">
                <a:latin typeface="Acumin Variable Concept Medium" panose="020B0304020202020204" pitchFamily="34" charset="0"/>
              </a:defRPr>
            </a:lvl3pPr>
            <a:lvl4pPr>
              <a:defRPr sz="800">
                <a:latin typeface="Acumin Variable Concept Medium" panose="020B0304020202020204" pitchFamily="34" charset="0"/>
              </a:defRPr>
            </a:lvl4pPr>
            <a:lvl5pPr>
              <a:defRPr sz="800">
                <a:latin typeface="Acumin Variable Concept Medium" panose="020B0304020202020204" pitchFamily="34" charset="0"/>
              </a:defRPr>
            </a:lvl5pPr>
          </a:lstStyle>
          <a:p>
            <a:pPr lvl="0"/>
            <a:r>
              <a:rPr lang="en-US"/>
              <a:t>Source: </a:t>
            </a:r>
            <a:endParaRPr lang="en-IN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FDE486C-DC71-B0D9-61C0-72A9C48310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880" y="6586879"/>
            <a:ext cx="904240" cy="203572"/>
          </a:xfrm>
          <a:prstGeom prst="rect">
            <a:avLst/>
          </a:prstGeom>
        </p:spPr>
      </p:pic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8EEF4890-1478-7B76-466C-7F265FE53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341438"/>
            <a:ext cx="11591925" cy="320675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+mn-lt"/>
              </a:defRPr>
            </a:lvl1pPr>
            <a:lvl2pPr>
              <a:defRPr sz="1200">
                <a:latin typeface="Acumin Variable Concept Medium" panose="020B0304020202020204" pitchFamily="34" charset="0"/>
              </a:defRPr>
            </a:lvl2pPr>
            <a:lvl3pPr>
              <a:defRPr sz="1200">
                <a:latin typeface="Acumin Variable Concept Medium" panose="020B0304020202020204" pitchFamily="34" charset="0"/>
              </a:defRPr>
            </a:lvl3pPr>
            <a:lvl4pPr>
              <a:defRPr sz="1200">
                <a:latin typeface="Acumin Variable Concept Medium" panose="020B0304020202020204" pitchFamily="34" charset="0"/>
              </a:defRPr>
            </a:lvl4pPr>
            <a:lvl5pPr>
              <a:defRPr sz="1200">
                <a:latin typeface="Acumin Variable Concept Medium" panose="020B0304020202020204" pitchFamily="34" charset="0"/>
              </a:defRPr>
            </a:lvl5pPr>
          </a:lstStyle>
          <a:p>
            <a:pPr lvl="0"/>
            <a:r>
              <a:rPr lang="en-US"/>
              <a:t>Sub header</a:t>
            </a: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CD990F-BAEB-58FA-9FAF-1ECBEB74FCA0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993817F-341E-E640-FC98-BEF89F95054F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853AEE-FEF2-A06E-ECE8-07E316B2D555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F1F0EDC-3336-120F-4128-F63F6DCBAC48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25ECF57-0D57-E1E4-6F7D-7E2282D827BE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FB19B87-196B-2166-2AE0-FA60F912388D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F952C4-ED1B-2940-1AC1-E65F8AF5782C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6F4F16-1567-A4EE-3A92-E771C1F1709D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400B6DB-1650-4B16-1DAD-F3B2A41EC0CC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98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3861" userDrawn="1">
          <p15:clr>
            <a:srgbClr val="FBAE40"/>
          </p15:clr>
        </p15:guide>
        <p15:guide id="3" orient="horz" pos="379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8D7193C-8D77-2F97-946C-1F8A1DD3D9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665432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6" progId="TCLayout.ActiveDocument.1">
                  <p:embed/>
                </p:oleObj>
              </mc:Choice>
              <mc:Fallback>
                <p:oleObj name="think-cell Slide" r:id="rId14" imgW="425" imgH="42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D7193C-8D77-2F97-946C-1F8A1DD3D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210DB67-DE5C-B3AA-A3E3-36CEAC55C732}"/>
              </a:ext>
            </a:extLst>
          </p:cNvPr>
          <p:cNvGrpSpPr/>
          <p:nvPr userDrawn="1"/>
        </p:nvGrpSpPr>
        <p:grpSpPr>
          <a:xfrm>
            <a:off x="-539460" y="557624"/>
            <a:ext cx="262947" cy="2687099"/>
            <a:chOff x="-539460" y="557624"/>
            <a:chExt cx="262947" cy="268709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8422E-7669-CEEA-D40E-BE2A31CEDF9E}"/>
                </a:ext>
              </a:extLst>
            </p:cNvPr>
            <p:cNvSpPr/>
            <p:nvPr userDrawn="1"/>
          </p:nvSpPr>
          <p:spPr>
            <a:xfrm>
              <a:off x="-539460" y="557624"/>
              <a:ext cx="262947" cy="262947"/>
            </a:xfrm>
            <a:prstGeom prst="roundRect">
              <a:avLst/>
            </a:prstGeom>
            <a:solidFill>
              <a:srgbClr val="2621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423053-AE72-BB4A-286E-13D1917E15C8}"/>
                </a:ext>
              </a:extLst>
            </p:cNvPr>
            <p:cNvSpPr/>
            <p:nvPr userDrawn="1"/>
          </p:nvSpPr>
          <p:spPr>
            <a:xfrm>
              <a:off x="-539460" y="903931"/>
              <a:ext cx="262947" cy="262947"/>
            </a:xfrm>
            <a:prstGeom prst="roundRect">
              <a:avLst/>
            </a:prstGeom>
            <a:solidFill>
              <a:srgbClr val="FBA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17BABC5-3A0E-AD1C-D02D-440F9134024B}"/>
                </a:ext>
              </a:extLst>
            </p:cNvPr>
            <p:cNvSpPr/>
            <p:nvPr userDrawn="1"/>
          </p:nvSpPr>
          <p:spPr>
            <a:xfrm>
              <a:off x="-539460" y="1250238"/>
              <a:ext cx="262947" cy="262947"/>
            </a:xfrm>
            <a:prstGeom prst="roundRect">
              <a:avLst/>
            </a:prstGeom>
            <a:solidFill>
              <a:srgbClr val="433B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4F12E72-F092-CA02-EEF7-E7BE3EA78A20}"/>
                </a:ext>
              </a:extLst>
            </p:cNvPr>
            <p:cNvSpPr/>
            <p:nvPr userDrawn="1"/>
          </p:nvSpPr>
          <p:spPr>
            <a:xfrm>
              <a:off x="-539460" y="1596545"/>
              <a:ext cx="262947" cy="262947"/>
            </a:xfrm>
            <a:prstGeom prst="roundRect">
              <a:avLst/>
            </a:prstGeom>
            <a:solidFill>
              <a:srgbClr val="8A84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1D04D68-2C74-64DF-9E90-756002F1D64C}"/>
                </a:ext>
              </a:extLst>
            </p:cNvPr>
            <p:cNvSpPr/>
            <p:nvPr userDrawn="1"/>
          </p:nvSpPr>
          <p:spPr>
            <a:xfrm>
              <a:off x="-539460" y="1942852"/>
              <a:ext cx="262947" cy="262947"/>
            </a:xfrm>
            <a:prstGeom prst="roundRect">
              <a:avLst/>
            </a:prstGeom>
            <a:solidFill>
              <a:srgbClr val="E1D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B8962B9-838F-DC4A-3409-4A629FE39B95}"/>
                </a:ext>
              </a:extLst>
            </p:cNvPr>
            <p:cNvSpPr/>
            <p:nvPr userDrawn="1"/>
          </p:nvSpPr>
          <p:spPr>
            <a:xfrm>
              <a:off x="-539460" y="2289159"/>
              <a:ext cx="262947" cy="262947"/>
            </a:xfrm>
            <a:prstGeom prst="roundRect">
              <a:avLst/>
            </a:prstGeom>
            <a:solidFill>
              <a:srgbClr val="B86F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8EF7C56-0172-ADC5-1AC2-694752864740}"/>
                </a:ext>
              </a:extLst>
            </p:cNvPr>
            <p:cNvSpPr/>
            <p:nvPr userDrawn="1"/>
          </p:nvSpPr>
          <p:spPr>
            <a:xfrm>
              <a:off x="-539460" y="2635466"/>
              <a:ext cx="262947" cy="262947"/>
            </a:xfrm>
            <a:prstGeom prst="roundRect">
              <a:avLst/>
            </a:prstGeom>
            <a:solidFill>
              <a:srgbClr val="FCC7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7849B12-E2AB-081C-B836-61CCAA3D3220}"/>
                </a:ext>
              </a:extLst>
            </p:cNvPr>
            <p:cNvSpPr/>
            <p:nvPr userDrawn="1"/>
          </p:nvSpPr>
          <p:spPr>
            <a:xfrm>
              <a:off x="-539460" y="2981776"/>
              <a:ext cx="262947" cy="262947"/>
            </a:xfrm>
            <a:prstGeom prst="roundRect">
              <a:avLst/>
            </a:prstGeom>
            <a:solidFill>
              <a:srgbClr val="FDE0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5222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808" r:id="rId2"/>
    <p:sldLayoutId id="2147483807" r:id="rId3"/>
    <p:sldLayoutId id="2147483809" r:id="rId4"/>
    <p:sldLayoutId id="2147483810" r:id="rId5"/>
    <p:sldLayoutId id="2147483800" r:id="rId6"/>
    <p:sldLayoutId id="2147483801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pos="7491" userDrawn="1">
          <p15:clr>
            <a:srgbClr val="F26B43"/>
          </p15:clr>
        </p15:guide>
        <p15:guide id="6" pos="3931" userDrawn="1">
          <p15:clr>
            <a:srgbClr val="F26B43"/>
          </p15:clr>
        </p15:guide>
        <p15:guide id="7" pos="37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FE87-006B-01D5-EA6A-77629144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8B64B-E10D-1DA3-64C7-5DE426E70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Logos for experience section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D2C929-8C9B-113C-A25C-12D4186BF9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38797584-C2BB-BAD7-5242-0C9E2E4FB33B}"/>
              </a:ext>
            </a:extLst>
          </p:cNvPr>
          <p:cNvGrpSpPr/>
          <p:nvPr/>
        </p:nvGrpSpPr>
        <p:grpSpPr>
          <a:xfrm>
            <a:off x="2411341" y="3081982"/>
            <a:ext cx="873321" cy="694036"/>
            <a:chOff x="4544941" y="4527022"/>
            <a:chExt cx="873321" cy="694036"/>
          </a:xfrm>
        </p:grpSpPr>
        <p:pic>
          <p:nvPicPr>
            <p:cNvPr id="25" name="Picture 4" descr="EFG Holding">
              <a:extLst>
                <a:ext uri="{FF2B5EF4-FFF2-40B4-BE49-F238E27FC236}">
                  <a16:creationId xmlns:a16="http://schemas.microsoft.com/office/drawing/2014/main" id="{E2AFA8B4-EFE1-44BF-8003-84904BBDEA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72" b="29772"/>
            <a:stretch>
              <a:fillRect/>
            </a:stretch>
          </p:blipFill>
          <p:spPr bwMode="auto">
            <a:xfrm>
              <a:off x="4544941" y="4999667"/>
              <a:ext cx="873321" cy="221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Umbra (3D technology company) | Ultimate Pop Culture Wiki | Fandom">
              <a:extLst>
                <a:ext uri="{FF2B5EF4-FFF2-40B4-BE49-F238E27FC236}">
                  <a16:creationId xmlns:a16="http://schemas.microsoft.com/office/drawing/2014/main" id="{7B366B48-CA5E-F1BA-0B42-770669112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9267" y="4527022"/>
              <a:ext cx="804668" cy="26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F119EE-B297-CC25-CB4E-C311936F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314" y="2620371"/>
            <a:ext cx="560421" cy="35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07E4E3-FEAC-41BB-0C26-F3EB4BB79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454" y="2750417"/>
            <a:ext cx="698706" cy="21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6273CCF-898C-B251-70AE-DF1E5342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021" y="2768364"/>
            <a:ext cx="768577" cy="16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tt logo and symbol, meaning, history, PNG">
            <a:extLst>
              <a:ext uri="{FF2B5EF4-FFF2-40B4-BE49-F238E27FC236}">
                <a16:creationId xmlns:a16="http://schemas.microsoft.com/office/drawing/2014/main" id="{02CD895C-F090-1EDC-9D1C-DC273BEE5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88" y="3422387"/>
            <a:ext cx="577443" cy="32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6AD1E3D-709F-CE00-8096-01013606D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07" y="3300578"/>
            <a:ext cx="845435" cy="1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ess Kit | BenevolentAI">
            <a:extLst>
              <a:ext uri="{FF2B5EF4-FFF2-40B4-BE49-F238E27FC236}">
                <a16:creationId xmlns:a16="http://schemas.microsoft.com/office/drawing/2014/main" id="{0EA7DC9E-5E34-D01D-E417-58884F34D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236" y="3779008"/>
            <a:ext cx="768577" cy="1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0324BAF2-4BA7-1489-D835-1FE8EE398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66" y="2596336"/>
            <a:ext cx="749068" cy="30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8">
            <a:extLst>
              <a:ext uri="{FF2B5EF4-FFF2-40B4-BE49-F238E27FC236}">
                <a16:creationId xmlns:a16="http://schemas.microsoft.com/office/drawing/2014/main" id="{4BDEDBAD-31FF-A3ED-8F11-D8E35D15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28038" y="3132733"/>
            <a:ext cx="576224" cy="3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" descr="KMD - IT solutions and services for the public and private sector">
            <a:extLst>
              <a:ext uri="{FF2B5EF4-FFF2-40B4-BE49-F238E27FC236}">
                <a16:creationId xmlns:a16="http://schemas.microsoft.com/office/drawing/2014/main" id="{6ABAEC9C-EBB4-5278-EFB8-F58358895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07" y="3699543"/>
            <a:ext cx="535185" cy="18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8010D5-1183-3D42-FEF6-19ACD897E76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7924" b="43995"/>
          <a:stretch>
            <a:fillRect/>
          </a:stretch>
        </p:blipFill>
        <p:spPr>
          <a:xfrm>
            <a:off x="7253277" y="3384672"/>
            <a:ext cx="802633" cy="3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362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Sound Partners Colours">
      <a:dk1>
        <a:sysClr val="windowText" lastClr="000000"/>
      </a:dk1>
      <a:lt1>
        <a:sysClr val="window" lastClr="FFFFFF"/>
      </a:lt1>
      <a:dk2>
        <a:srgbClr val="0A2240"/>
      </a:dk2>
      <a:lt2>
        <a:srgbClr val="E7E6E6"/>
      </a:lt2>
      <a:accent1>
        <a:srgbClr val="0A2240"/>
      </a:accent1>
      <a:accent2>
        <a:srgbClr val="BBBBBB"/>
      </a:accent2>
      <a:accent3>
        <a:srgbClr val="3C4E66"/>
      </a:accent3>
      <a:accent4>
        <a:srgbClr val="676B71"/>
      </a:accent4>
      <a:accent5>
        <a:srgbClr val="828D9D"/>
      </a:accent5>
      <a:accent6>
        <a:srgbClr val="9BA4B1"/>
      </a:accent6>
      <a:hlink>
        <a:srgbClr val="0563C1"/>
      </a:hlink>
      <a:folHlink>
        <a:srgbClr val="954F72"/>
      </a:folHlink>
    </a:clrScheme>
    <a:fontScheme name="Custom 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e19f08f-e129-429e-97b5-598c0b7944e4}" enabled="0" method="" siteId="{8e19f08f-e129-429e-97b5-598c0b7944e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9378</TotalTime>
  <Words>4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Acumin Variable Concept Medium</vt:lpstr>
      <vt:lpstr>Arial</vt:lpstr>
      <vt:lpstr>Inter</vt:lpstr>
      <vt:lpstr>Inter (Body)</vt:lpstr>
      <vt:lpstr>Open Sans</vt:lpstr>
      <vt:lpstr>Times New Roman</vt:lpstr>
      <vt:lpstr>Work Sans</vt:lpstr>
      <vt:lpstr>Custom Design</vt:lpstr>
      <vt:lpstr>think-cell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SGA</dc:creator>
  <cp:lastModifiedBy>Vivek Manipadam</cp:lastModifiedBy>
  <cp:revision>12</cp:revision>
  <cp:lastPrinted>2025-10-14T20:14:15Z</cp:lastPrinted>
  <dcterms:created xsi:type="dcterms:W3CDTF">2019-06-27T03:31:11Z</dcterms:created>
  <dcterms:modified xsi:type="dcterms:W3CDTF">2025-10-21T11:32:26Z</dcterms:modified>
</cp:coreProperties>
</file>